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1" r:id="rId1"/>
  </p:sldMasterIdLst>
  <p:notesMasterIdLst>
    <p:notesMasterId r:id="rId51"/>
  </p:notesMasterIdLst>
  <p:handoutMasterIdLst>
    <p:handoutMasterId r:id="rId52"/>
  </p:handoutMasterIdLst>
  <p:sldIdLst>
    <p:sldId id="256" r:id="rId2"/>
    <p:sldId id="473" r:id="rId3"/>
    <p:sldId id="471" r:id="rId4"/>
    <p:sldId id="472" r:id="rId5"/>
    <p:sldId id="469" r:id="rId6"/>
    <p:sldId id="470" r:id="rId7"/>
    <p:sldId id="437" r:id="rId8"/>
    <p:sldId id="378" r:id="rId9"/>
    <p:sldId id="397" r:id="rId10"/>
    <p:sldId id="477" r:id="rId11"/>
    <p:sldId id="354" r:id="rId12"/>
    <p:sldId id="436" r:id="rId13"/>
    <p:sldId id="406" r:id="rId14"/>
    <p:sldId id="416" r:id="rId15"/>
    <p:sldId id="401" r:id="rId16"/>
    <p:sldId id="447" r:id="rId17"/>
    <p:sldId id="440" r:id="rId18"/>
    <p:sldId id="453" r:id="rId19"/>
    <p:sldId id="413" r:id="rId20"/>
    <p:sldId id="454" r:id="rId21"/>
    <p:sldId id="460" r:id="rId22"/>
    <p:sldId id="459" r:id="rId23"/>
    <p:sldId id="442" r:id="rId24"/>
    <p:sldId id="449" r:id="rId25"/>
    <p:sldId id="444" r:id="rId26"/>
    <p:sldId id="476" r:id="rId27"/>
    <p:sldId id="417" r:id="rId28"/>
    <p:sldId id="448" r:id="rId29"/>
    <p:sldId id="451" r:id="rId30"/>
    <p:sldId id="450" r:id="rId31"/>
    <p:sldId id="445" r:id="rId32"/>
    <p:sldId id="452" r:id="rId33"/>
    <p:sldId id="455" r:id="rId34"/>
    <p:sldId id="458" r:id="rId35"/>
    <p:sldId id="457" r:id="rId36"/>
    <p:sldId id="407" r:id="rId37"/>
    <p:sldId id="474" r:id="rId38"/>
    <p:sldId id="456" r:id="rId39"/>
    <p:sldId id="481" r:id="rId40"/>
    <p:sldId id="434" r:id="rId41"/>
    <p:sldId id="462" r:id="rId42"/>
    <p:sldId id="463" r:id="rId43"/>
    <p:sldId id="464" r:id="rId44"/>
    <p:sldId id="467" r:id="rId45"/>
    <p:sldId id="475" r:id="rId46"/>
    <p:sldId id="466" r:id="rId47"/>
    <p:sldId id="468" r:id="rId48"/>
    <p:sldId id="480" r:id="rId49"/>
    <p:sldId id="403" r:id="rId50"/>
  </p:sldIdLst>
  <p:sldSz cx="10079038" cy="7559675"/>
  <p:notesSz cx="7104063" cy="10234613"/>
  <p:defaultTextStyle>
    <a:defPPr>
      <a:defRPr lang="tr-TR"/>
    </a:defPPr>
    <a:lvl1pPr marL="0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1pPr>
    <a:lvl2pPr marL="254889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2pPr>
    <a:lvl3pPr marL="509778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3pPr>
    <a:lvl4pPr marL="764667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4pPr>
    <a:lvl5pPr marL="1019556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5pPr>
    <a:lvl6pPr marL="1274445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6pPr>
    <a:lvl7pPr marL="1529334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7pPr>
    <a:lvl8pPr marL="1784223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8pPr>
    <a:lvl9pPr marL="2039112" algn="l" defTabSz="509778" rtl="0" eaLnBrk="1" latinLnBrk="0" hangingPunct="1">
      <a:defRPr sz="10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3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6" y="6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r">
              <a:defRPr sz="1300"/>
            </a:lvl1pPr>
          </a:lstStyle>
          <a:p>
            <a:fld id="{400D62C0-9F47-49DD-A01C-ED01862A0C10}" type="datetimeFigureOut">
              <a:rPr lang="tr-TR" smtClean="0"/>
              <a:t>14.09.2023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l">
              <a:defRPr sz="1300"/>
            </a:lvl1pPr>
          </a:lstStyle>
          <a:p>
            <a:r>
              <a:rPr lang="tr-TR" smtClean="0"/>
              <a:t>01.02.2022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r">
              <a:defRPr sz="1300"/>
            </a:lvl1pPr>
          </a:lstStyle>
          <a:p>
            <a:fld id="{65466C1A-ACDD-4B26-8878-B17C09060B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35770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r">
              <a:defRPr sz="1300"/>
            </a:lvl1pPr>
          </a:lstStyle>
          <a:p>
            <a:fld id="{7670964E-7B76-4F63-8307-D06AC7604DF2}" type="datetimeFigureOut">
              <a:rPr lang="tr-TR" smtClean="0"/>
              <a:t>14.09.2023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4" rIns="99066" bIns="49534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6" tIns="49534" rIns="99066" bIns="49534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l">
              <a:defRPr sz="1300"/>
            </a:lvl1pPr>
          </a:lstStyle>
          <a:p>
            <a:r>
              <a:rPr lang="tr-TR" smtClean="0"/>
              <a:t>01.02.2022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r">
              <a:defRPr sz="1300"/>
            </a:lvl1pPr>
          </a:lstStyle>
          <a:p>
            <a:fld id="{B04BD79E-908D-4201-A4B9-E09985DEA7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6612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1pPr>
    <a:lvl2pPr marL="254889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2pPr>
    <a:lvl3pPr marL="509778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3pPr>
    <a:lvl4pPr marL="764667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4pPr>
    <a:lvl5pPr marL="1019556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5pPr>
    <a:lvl6pPr marL="1274445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6pPr>
    <a:lvl7pPr marL="1529334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7pPr>
    <a:lvl8pPr marL="1784223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8pPr>
    <a:lvl9pPr marL="2039112" algn="l" defTabSz="509778" rtl="0" eaLnBrk="1" latinLnBrk="0" hangingPunct="1">
      <a:defRPr sz="6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928" y="1237197"/>
            <a:ext cx="8567182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880" y="3970580"/>
            <a:ext cx="755927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2B35-E1E1-496D-8D1B-E1B669D88E70}" type="datetime1">
              <a:rPr lang="tr-TR" smtClean="0"/>
              <a:t>14.09.2023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627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ECB0-97D3-4BB4-8EEB-525B303BD970}" type="datetime1">
              <a:rPr lang="tr-TR" smtClean="0"/>
              <a:t>14.09.2023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90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812" y="402483"/>
            <a:ext cx="2173293" cy="640647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934" y="402483"/>
            <a:ext cx="6393890" cy="64064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9E89-2277-439B-8472-8142E0B719CE}" type="datetime1">
              <a:rPr lang="tr-TR" smtClean="0"/>
              <a:t>14.09.2023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242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B1D0-E5F6-4562-9F41-B4172D63688E}" type="datetime1">
              <a:rPr lang="tr-TR" smtClean="0"/>
              <a:t>14.09.2023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386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85" y="1884671"/>
            <a:ext cx="8693170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685" y="5059035"/>
            <a:ext cx="8693170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248A-601A-4482-B3E9-5A8E4348EFD2}" type="datetime1">
              <a:rPr lang="tr-TR" smtClean="0"/>
              <a:t>14.09.2023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140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934" y="2012414"/>
            <a:ext cx="4283591" cy="479654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513" y="2012414"/>
            <a:ext cx="4283591" cy="479654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AF21-D791-42A2-BF50-5C106F030247}" type="datetime1">
              <a:rPr lang="tr-TR" smtClean="0"/>
              <a:t>14.09.2023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047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7" y="402484"/>
            <a:ext cx="8693170" cy="146118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248" y="1853171"/>
            <a:ext cx="42639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248" y="2761381"/>
            <a:ext cx="4263905" cy="4061576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514" y="1853171"/>
            <a:ext cx="428490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514" y="2761381"/>
            <a:ext cx="4284904" cy="4061576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7CEC-8C95-496B-A424-676F6222F7A6}" type="datetime1">
              <a:rPr lang="tr-TR" smtClean="0"/>
              <a:t>14.09.2023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441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38CE-8334-4396-8C32-F5680D7FED83}" type="datetime1">
              <a:rPr lang="tr-TR" smtClean="0"/>
              <a:t>14.09.2023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341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68DE-34A9-4DDB-8C6B-4F1C9AEB86A0}" type="datetime1">
              <a:rPr lang="tr-TR" smtClean="0"/>
              <a:t>14.09.2023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009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7" y="503978"/>
            <a:ext cx="325075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904" y="1088455"/>
            <a:ext cx="5102513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247" y="2267902"/>
            <a:ext cx="3250752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45B8-0FE7-4D00-BAC5-5479DA1AC70A}" type="datetime1">
              <a:rPr lang="tr-TR" smtClean="0"/>
              <a:t>14.09.2023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3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7" y="503978"/>
            <a:ext cx="325075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4904" y="1088455"/>
            <a:ext cx="5102513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247" y="2267902"/>
            <a:ext cx="3250752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4507-C590-4965-B48B-D3E9FD599CF6}" type="datetime1">
              <a:rPr lang="tr-TR" smtClean="0"/>
              <a:t>14.09.2023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164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934" y="402484"/>
            <a:ext cx="869317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934" y="2012414"/>
            <a:ext cx="869317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4B0D8-A73A-4619-9F4A-7FE18BF24C64}" type="datetime1">
              <a:rPr lang="tr-TR" smtClean="0"/>
              <a:t>14.09.2023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682" y="7006700"/>
            <a:ext cx="34016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8320" y="7006700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8C41-683F-4AF3-A611-FA1F4552CD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41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hf sldNum="0"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9" y="114277"/>
            <a:ext cx="3572433" cy="233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4221712" y="5145950"/>
            <a:ext cx="5418178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tr-TR" sz="2800" b="1" u="sng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tr-TR" sz="2800" b="1" u="sng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GLAVANY  KÖŞKÜ</a:t>
            </a:r>
            <a:endParaRPr lang="tr-TR" sz="2800" b="1" u="sng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tr-TR" sz="2800" b="1" u="sng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NEVMEKAN </a:t>
            </a:r>
            <a:r>
              <a:rPr lang="tr-TR" sz="2800" b="1" u="sng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KANDİLLİ </a:t>
            </a:r>
            <a:endParaRPr lang="tr-TR" sz="2800" b="1" u="sng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tr-TR" sz="2400" b="1" u="sng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Candara Light" panose="020E0502030303020204" pitchFamily="34" charset="0"/>
            </a:endParaRPr>
          </a:p>
          <a:p>
            <a:pPr algn="ctr"/>
            <a:r>
              <a:rPr lang="tr-TR" sz="2400" b="1" u="sng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andara Light" panose="020E0502030303020204" pitchFamily="34" charset="0"/>
              </a:rPr>
              <a:t> </a:t>
            </a:r>
          </a:p>
          <a:p>
            <a:pPr algn="ctr"/>
            <a:r>
              <a:rPr lang="tr-TR" sz="2400" b="1" u="sng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andara Light" panose="020E0502030303020204" pitchFamily="34" charset="0"/>
              </a:rPr>
              <a:t> 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000536" y="6749742"/>
            <a:ext cx="38605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u="sng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ndara Light" panose="020E0502030303020204" pitchFamily="34" charset="0"/>
              </a:rPr>
              <a:t>2022 - 2023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45" y="424660"/>
            <a:ext cx="6027713" cy="45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9" y="2685053"/>
            <a:ext cx="3572433" cy="267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4"/>
          <a:stretch/>
        </p:blipFill>
        <p:spPr>
          <a:xfrm>
            <a:off x="170039" y="5603776"/>
            <a:ext cx="3572433" cy="185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"/>
    </mc:Choice>
    <mc:Fallback xmlns="">
      <p:transition spd="slow" advTm="436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00" y="257672"/>
            <a:ext cx="4486823" cy="336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b="12221"/>
          <a:stretch/>
        </p:blipFill>
        <p:spPr>
          <a:xfrm>
            <a:off x="5445900" y="3892445"/>
            <a:ext cx="4486823" cy="336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" y="257672"/>
            <a:ext cx="5252762" cy="70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"/>
    </mc:Choice>
    <mc:Fallback xmlns="">
      <p:transition spd="slow" advTm="434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5" y="199426"/>
            <a:ext cx="4676020" cy="350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t="4841" r="4419" b="24961"/>
          <a:stretch/>
        </p:blipFill>
        <p:spPr>
          <a:xfrm>
            <a:off x="5006614" y="485747"/>
            <a:ext cx="4956244" cy="293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12121" b="11526"/>
          <a:stretch/>
        </p:blipFill>
        <p:spPr>
          <a:xfrm>
            <a:off x="5006614" y="4271733"/>
            <a:ext cx="4977691" cy="302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11971"/>
          <a:stretch/>
        </p:blipFill>
        <p:spPr>
          <a:xfrm>
            <a:off x="195525" y="4019926"/>
            <a:ext cx="4676020" cy="33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7"/>
    </mc:Choice>
    <mc:Fallback xmlns="">
      <p:transition spd="slow" advTm="495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7" y="3390046"/>
            <a:ext cx="5422874" cy="406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6681FC2-1CF3-4029-9449-AF4A39E46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7" y="157653"/>
            <a:ext cx="5422874" cy="313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07" y="157653"/>
            <a:ext cx="4105997" cy="729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6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"/>
    </mc:Choice>
    <mc:Fallback xmlns="">
      <p:transition spd="slow" advTm="302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2" y="133894"/>
            <a:ext cx="4839741" cy="362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8116"/>
          <a:stretch/>
        </p:blipFill>
        <p:spPr>
          <a:xfrm>
            <a:off x="5202179" y="133894"/>
            <a:ext cx="4693964" cy="7346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" y="3856858"/>
            <a:ext cx="4831982" cy="362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"/>
    </mc:Choice>
    <mc:Fallback xmlns="">
      <p:transition spd="slow" advTm="302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2" y="142920"/>
            <a:ext cx="4833386" cy="362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2" y="3826611"/>
            <a:ext cx="4833386" cy="362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2"/>
          <a:stretch/>
        </p:blipFill>
        <p:spPr>
          <a:xfrm>
            <a:off x="5307101" y="142920"/>
            <a:ext cx="4533296" cy="730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"/>
    </mc:Choice>
    <mc:Fallback xmlns="">
      <p:transition spd="slow" advTm="673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39" y="169404"/>
            <a:ext cx="4046844" cy="719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2" y="169404"/>
            <a:ext cx="5395794" cy="719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"/>
    </mc:Choice>
    <mc:Fallback xmlns="">
      <p:transition spd="slow" advTm="284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0" y="145830"/>
            <a:ext cx="4703381" cy="3527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0" y="3809862"/>
            <a:ext cx="4703381" cy="3527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994" y="145830"/>
            <a:ext cx="4057253" cy="721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9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"/>
    </mc:Choice>
    <mc:Fallback xmlns="">
      <p:transition spd="slow" advTm="259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4" y="123004"/>
            <a:ext cx="5407568" cy="405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4" y="4352101"/>
            <a:ext cx="5407568" cy="304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2"/>
          <a:stretch/>
        </p:blipFill>
        <p:spPr>
          <a:xfrm>
            <a:off x="5628290" y="123004"/>
            <a:ext cx="4344075" cy="727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0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"/>
    </mc:Choice>
    <mc:Fallback xmlns="">
      <p:transition spd="slow" advTm="352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1" y="91530"/>
            <a:ext cx="4448503" cy="333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/>
          <a:stretch/>
        </p:blipFill>
        <p:spPr>
          <a:xfrm>
            <a:off x="572811" y="3479829"/>
            <a:ext cx="4448503" cy="401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>
          <a:xfrm>
            <a:off x="5305094" y="154594"/>
            <a:ext cx="4397497" cy="740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3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"/>
    </mc:Choice>
    <mc:Fallback xmlns="">
      <p:transition spd="slow" advTm="432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6" y="157655"/>
            <a:ext cx="5403631" cy="720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44" y="157655"/>
            <a:ext cx="4052724" cy="720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6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"/>
    </mc:Choice>
    <mc:Fallback xmlns="">
      <p:transition spd="slow" advTm="263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9" y="61320"/>
            <a:ext cx="5042925" cy="3782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68" y="61320"/>
            <a:ext cx="4153529" cy="738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14435"/>
          <a:stretch/>
        </p:blipFill>
        <p:spPr>
          <a:xfrm>
            <a:off x="165888" y="3905146"/>
            <a:ext cx="5042925" cy="354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98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"/>
          <a:stretch/>
        </p:blipFill>
        <p:spPr>
          <a:xfrm>
            <a:off x="202422" y="104643"/>
            <a:ext cx="5299746" cy="732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87" y="104643"/>
            <a:ext cx="4118015" cy="732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3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"/>
    </mc:Choice>
    <mc:Fallback xmlns="">
      <p:transition spd="slow" advTm="368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03" y="173422"/>
            <a:ext cx="4046424" cy="719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" y="173422"/>
            <a:ext cx="5395233" cy="719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3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"/>
    </mc:Choice>
    <mc:Fallback xmlns="">
      <p:transition spd="slow" advTm="382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38" y="262555"/>
            <a:ext cx="5226485" cy="391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t="33879" r="38205" b="35763"/>
          <a:stretch/>
        </p:blipFill>
        <p:spPr>
          <a:xfrm rot="10800000">
            <a:off x="4548137" y="4952201"/>
            <a:ext cx="5226485" cy="228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7" y="262555"/>
            <a:ext cx="3922770" cy="697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"/>
    </mc:Choice>
    <mc:Fallback xmlns="">
      <p:transition spd="slow" advTm="448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5" y="197780"/>
            <a:ext cx="5384923" cy="717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50" y="197780"/>
            <a:ext cx="4020206" cy="714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2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"/>
    </mc:Choice>
    <mc:Fallback xmlns="">
      <p:transition spd="slow" advTm="407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6" y="3879717"/>
            <a:ext cx="4839607" cy="362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6" y="78831"/>
            <a:ext cx="4839607" cy="362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36" y="78831"/>
            <a:ext cx="4179707" cy="743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6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"/>
    </mc:Choice>
    <mc:Fallback xmlns="">
      <p:transition spd="slow" advTm="303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6" y="130101"/>
            <a:ext cx="4840015" cy="363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6" y="3858613"/>
            <a:ext cx="4840015" cy="363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"/>
          <a:stretch/>
        </p:blipFill>
        <p:spPr>
          <a:xfrm>
            <a:off x="5565230" y="130101"/>
            <a:ext cx="4232516" cy="735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0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"/>
    </mc:Choice>
    <mc:Fallback xmlns="">
      <p:transition spd="slow" advTm="35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1408" r="12204" b="508"/>
          <a:stretch/>
        </p:blipFill>
        <p:spPr>
          <a:xfrm rot="5400000">
            <a:off x="4404518" y="1369606"/>
            <a:ext cx="6151692" cy="4799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48240" y="1462644"/>
            <a:ext cx="6151693" cy="4613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503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7746" y="1072057"/>
            <a:ext cx="7189073" cy="5391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85" y="173423"/>
            <a:ext cx="4043853" cy="71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6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"/>
    </mc:Choice>
    <mc:Fallback xmlns="">
      <p:transition spd="slow" advTm="314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"/>
          <a:stretch/>
        </p:blipFill>
        <p:spPr>
          <a:xfrm>
            <a:off x="197272" y="90749"/>
            <a:ext cx="5141858" cy="390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46" y="4067504"/>
            <a:ext cx="2520484" cy="336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4670" y="4491826"/>
            <a:ext cx="3394572" cy="254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97" y="90749"/>
            <a:ext cx="4127288" cy="733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29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"/>
    </mc:Choice>
    <mc:Fallback xmlns="">
      <p:transition spd="slow" advTm="314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60" y="234675"/>
            <a:ext cx="3937437" cy="699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0" y="234676"/>
            <a:ext cx="5249914" cy="699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"/>
    </mc:Choice>
    <mc:Fallback xmlns="">
      <p:transition spd="slow" advTm="29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1531" r="2203" b="51755"/>
          <a:stretch/>
        </p:blipFill>
        <p:spPr>
          <a:xfrm>
            <a:off x="94594" y="55355"/>
            <a:ext cx="4963810" cy="301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50956" r="2763" b="1288"/>
          <a:stretch/>
        </p:blipFill>
        <p:spPr>
          <a:xfrm>
            <a:off x="5171092" y="55355"/>
            <a:ext cx="4829116" cy="301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6423" r="17554" b="8868"/>
          <a:stretch/>
        </p:blipFill>
        <p:spPr>
          <a:xfrm>
            <a:off x="2036190" y="3165161"/>
            <a:ext cx="6240707" cy="433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372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1" y="166144"/>
            <a:ext cx="4760379" cy="357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" y="3860802"/>
            <a:ext cx="4760379" cy="357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07" y="166144"/>
            <a:ext cx="4086530" cy="726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0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"/>
    </mc:Choice>
    <mc:Fallback xmlns="">
      <p:transition spd="slow" advTm="316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4" y="3832334"/>
            <a:ext cx="4761448" cy="357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4" y="146027"/>
            <a:ext cx="4761448" cy="357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62" y="146027"/>
            <a:ext cx="4082283" cy="7257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6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"/>
    </mc:Choice>
    <mc:Fallback xmlns="">
      <p:transition spd="slow" advTm="415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26" y="78829"/>
            <a:ext cx="4158632" cy="739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b="10235"/>
          <a:stretch/>
        </p:blipFill>
        <p:spPr>
          <a:xfrm rot="5400000">
            <a:off x="-811477" y="1426329"/>
            <a:ext cx="7393124" cy="469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2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"/>
    </mc:Choice>
    <mc:Fallback xmlns="">
      <p:transition spd="slow" advTm="352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3" y="88571"/>
            <a:ext cx="5345673" cy="400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/>
          <a:stretch/>
        </p:blipFill>
        <p:spPr>
          <a:xfrm>
            <a:off x="181713" y="4160889"/>
            <a:ext cx="5345673" cy="332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25" y="88572"/>
            <a:ext cx="4163232" cy="740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0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"/>
    </mc:Choice>
    <mc:Fallback xmlns="">
      <p:transition spd="slow" advTm="3319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7092" y="1131005"/>
            <a:ext cx="7103686" cy="532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5"/>
          <a:stretch/>
        </p:blipFill>
        <p:spPr>
          <a:xfrm>
            <a:off x="5707119" y="243045"/>
            <a:ext cx="4184733" cy="710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6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"/>
    </mc:Choice>
    <mc:Fallback xmlns="">
      <p:transition spd="slow" advTm="3697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b="8370"/>
          <a:stretch/>
        </p:blipFill>
        <p:spPr>
          <a:xfrm rot="5400000">
            <a:off x="-1033795" y="1411830"/>
            <a:ext cx="7339278" cy="480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16339" r="3933"/>
          <a:stretch/>
        </p:blipFill>
        <p:spPr>
          <a:xfrm>
            <a:off x="5249916" y="143455"/>
            <a:ext cx="4635063" cy="733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0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/>
    </mc:Choice>
    <mc:Fallback xmlns="">
      <p:transition spd="slow" advTm="548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9514"/>
          <a:stretch/>
        </p:blipFill>
        <p:spPr>
          <a:xfrm rot="16200000">
            <a:off x="-759685" y="1799563"/>
            <a:ext cx="7245788" cy="391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8781" y="1717323"/>
            <a:ext cx="7245025" cy="407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6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"/>
    </mc:Choice>
    <mc:Fallback xmlns="">
      <p:transition spd="slow" advTm="352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173421"/>
            <a:ext cx="5260680" cy="394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4325895"/>
            <a:ext cx="5260680" cy="295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b="2190"/>
          <a:stretch/>
        </p:blipFill>
        <p:spPr>
          <a:xfrm>
            <a:off x="5614153" y="173421"/>
            <a:ext cx="4310475" cy="711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847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0" y="3802892"/>
            <a:ext cx="6591446" cy="370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02" y="114494"/>
            <a:ext cx="4812756" cy="360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8" y="114494"/>
            <a:ext cx="4812755" cy="360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8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3"/>
    </mc:Choice>
    <mc:Fallback xmlns="">
      <p:transition spd="slow" advTm="369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15" y="275892"/>
            <a:ext cx="3941933" cy="7007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0676" y="1151878"/>
            <a:ext cx="7007884" cy="525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6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t="417" r="1161" b="50575"/>
          <a:stretch/>
        </p:blipFill>
        <p:spPr>
          <a:xfrm>
            <a:off x="78827" y="139675"/>
            <a:ext cx="4855779" cy="304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50678" r="1075" b="939"/>
          <a:stretch/>
        </p:blipFill>
        <p:spPr>
          <a:xfrm>
            <a:off x="5065600" y="121589"/>
            <a:ext cx="4934608" cy="306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9" y="3308758"/>
            <a:ext cx="7344153" cy="413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55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b="13047"/>
          <a:stretch/>
        </p:blipFill>
        <p:spPr>
          <a:xfrm>
            <a:off x="853467" y="3502220"/>
            <a:ext cx="8304259" cy="389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5" b="29574"/>
          <a:stretch/>
        </p:blipFill>
        <p:spPr>
          <a:xfrm>
            <a:off x="248376" y="157656"/>
            <a:ext cx="9514443" cy="322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3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"/>
    </mc:Choice>
    <mc:Fallback xmlns="">
      <p:transition spd="slow" advTm="590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7" b="29874"/>
          <a:stretch/>
        </p:blipFill>
        <p:spPr>
          <a:xfrm>
            <a:off x="323188" y="189186"/>
            <a:ext cx="9515632" cy="287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2" b="14056"/>
          <a:stretch/>
        </p:blipFill>
        <p:spPr>
          <a:xfrm>
            <a:off x="323188" y="3247697"/>
            <a:ext cx="9515632" cy="415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9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"/>
    </mc:Choice>
    <mc:Fallback xmlns="">
      <p:transition spd="slow" advTm="1318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0" y="283781"/>
            <a:ext cx="5255507" cy="700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30" y="283781"/>
            <a:ext cx="3941630" cy="700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2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"/>
    </mc:Choice>
    <mc:Fallback xmlns="">
      <p:transition spd="slow" advTm="134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80" y="182922"/>
            <a:ext cx="4030365" cy="716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" y="182922"/>
            <a:ext cx="5373821" cy="716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52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87" y="3939539"/>
            <a:ext cx="6171620" cy="347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04" y="110358"/>
            <a:ext cx="4941910" cy="370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/>
        </p:blipFill>
        <p:spPr>
          <a:xfrm>
            <a:off x="133623" y="110358"/>
            <a:ext cx="2987950" cy="339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4" y="3544466"/>
            <a:ext cx="2987949" cy="3983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9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0" y="189186"/>
            <a:ext cx="5379983" cy="717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3856" r="13449" b="10852"/>
          <a:stretch/>
        </p:blipFill>
        <p:spPr>
          <a:xfrm>
            <a:off x="5975131" y="189186"/>
            <a:ext cx="3736428" cy="717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858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0" y="154151"/>
            <a:ext cx="5465379" cy="728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12" y="154151"/>
            <a:ext cx="4099035" cy="728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9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1" y="96170"/>
            <a:ext cx="5061228" cy="379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25" y="96170"/>
            <a:ext cx="4131431" cy="734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2" b="19128"/>
          <a:stretch/>
        </p:blipFill>
        <p:spPr>
          <a:xfrm>
            <a:off x="335661" y="4005362"/>
            <a:ext cx="5061228" cy="343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0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1" y="601222"/>
            <a:ext cx="9749810" cy="548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099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3" b="28051"/>
          <a:stretch/>
        </p:blipFill>
        <p:spPr>
          <a:xfrm>
            <a:off x="979499" y="110357"/>
            <a:ext cx="8194247" cy="366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b="16391"/>
          <a:stretch/>
        </p:blipFill>
        <p:spPr>
          <a:xfrm>
            <a:off x="979499" y="3897020"/>
            <a:ext cx="8194247" cy="360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6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3" y="117537"/>
            <a:ext cx="4638085" cy="347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14435"/>
          <a:stretch/>
        </p:blipFill>
        <p:spPr>
          <a:xfrm>
            <a:off x="4982062" y="117537"/>
            <a:ext cx="4955086" cy="347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68" y="3722227"/>
            <a:ext cx="6552507" cy="368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96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" y="4886433"/>
            <a:ext cx="3417176" cy="256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61" y="695650"/>
            <a:ext cx="4556235" cy="341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 b="16373"/>
          <a:stretch/>
        </p:blipFill>
        <p:spPr>
          <a:xfrm>
            <a:off x="4492823" y="126120"/>
            <a:ext cx="5218735" cy="733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27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7617"/>
          <a:stretch/>
        </p:blipFill>
        <p:spPr>
          <a:xfrm>
            <a:off x="173422" y="337575"/>
            <a:ext cx="4674301" cy="306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r="3685"/>
          <a:stretch/>
        </p:blipFill>
        <p:spPr>
          <a:xfrm>
            <a:off x="4948316" y="349885"/>
            <a:ext cx="4968194" cy="305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1" y="3701204"/>
            <a:ext cx="4674301" cy="350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13793"/>
          <a:stretch/>
        </p:blipFill>
        <p:spPr>
          <a:xfrm>
            <a:off x="4948316" y="3701204"/>
            <a:ext cx="4874559" cy="350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5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"/>
    </mc:Choice>
    <mc:Fallback xmlns="">
      <p:transition spd="slow" advTm="380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9308" r="17242" b="4028"/>
          <a:stretch/>
        </p:blipFill>
        <p:spPr>
          <a:xfrm>
            <a:off x="152873" y="1213950"/>
            <a:ext cx="5281192" cy="475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" b="28468"/>
          <a:stretch/>
        </p:blipFill>
        <p:spPr>
          <a:xfrm>
            <a:off x="5565229" y="1213950"/>
            <a:ext cx="4314186" cy="475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4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"/>
    </mc:Choice>
    <mc:Fallback xmlns="">
      <p:transition spd="slow" advTm="434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3191" r="27387" b="9421"/>
          <a:stretch/>
        </p:blipFill>
        <p:spPr>
          <a:xfrm>
            <a:off x="608535" y="126125"/>
            <a:ext cx="3767121" cy="365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42" y="104820"/>
            <a:ext cx="4899448" cy="367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 b="23366"/>
          <a:stretch/>
        </p:blipFill>
        <p:spPr>
          <a:xfrm>
            <a:off x="608535" y="3972910"/>
            <a:ext cx="9070155" cy="345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4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"/>
    </mc:Choice>
    <mc:Fallback xmlns="">
      <p:transition spd="slow" advTm="508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8473</TotalTime>
  <Words>9</Words>
  <Application>Microsoft Office PowerPoint</Application>
  <PresentationFormat>Özel</PresentationFormat>
  <Paragraphs>7</Paragraphs>
  <Slides>49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Candara Light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hp</dc:creator>
  <cp:lastModifiedBy>hp</cp:lastModifiedBy>
  <cp:revision>403</cp:revision>
  <cp:lastPrinted>2023-09-14T13:59:04Z</cp:lastPrinted>
  <dcterms:created xsi:type="dcterms:W3CDTF">2022-01-25T14:04:03Z</dcterms:created>
  <dcterms:modified xsi:type="dcterms:W3CDTF">2023-09-14T13:59:43Z</dcterms:modified>
</cp:coreProperties>
</file>